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E4F795-A538-437B-83F9-A41F7889631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3135F0-974E-4071-8BA5-27065C5199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131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587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20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978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758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917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364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876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293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299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105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288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388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545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1164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824052" y="6520172"/>
            <a:ext cx="57749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6452" y="104675"/>
            <a:ext cx="1179086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9902835" y="6520172"/>
            <a:ext cx="30463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633180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C3E44-622A-4D7B-9CE1-CC8306406BE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88C40-0ADE-47E8-B138-45D380206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10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Count in 2s and 5s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Reasoning and </a:t>
            </a:r>
            <a:r>
              <a:rPr lang="en-GB" smtClean="0"/>
              <a:t>Problem Solving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646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2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2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73496" y="725015"/>
            <a:ext cx="7854399" cy="553997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Count in 2s backwards to complete the number track.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dirty="0"/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2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less   2 less   2 less   2 less   2 less   2 less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you continue counting, will you say the number 25?</a:t>
            </a:r>
          </a:p>
        </p:txBody>
      </p:sp>
      <p:sp>
        <p:nvSpPr>
          <p:cNvPr id="6" name="Curved Down Arrow 5"/>
          <p:cNvSpPr/>
          <p:nvPr/>
        </p:nvSpPr>
        <p:spPr>
          <a:xfrm rot="10800000">
            <a:off x="7221767" y="3160516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Curved Down Arrow 6"/>
          <p:cNvSpPr/>
          <p:nvPr/>
        </p:nvSpPr>
        <p:spPr>
          <a:xfrm rot="10800000">
            <a:off x="3181582" y="3176785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Curved Down Arrow 7"/>
          <p:cNvSpPr/>
          <p:nvPr/>
        </p:nvSpPr>
        <p:spPr>
          <a:xfrm rot="10800000">
            <a:off x="6190755" y="3157339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Curved Down Arrow 8"/>
          <p:cNvSpPr/>
          <p:nvPr/>
        </p:nvSpPr>
        <p:spPr>
          <a:xfrm rot="10800000">
            <a:off x="8210147" y="3160516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Curved Down Arrow 9"/>
          <p:cNvSpPr/>
          <p:nvPr/>
        </p:nvSpPr>
        <p:spPr>
          <a:xfrm rot="10800000">
            <a:off x="4190997" y="3157339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Curved Down Arrow 10"/>
          <p:cNvSpPr/>
          <p:nvPr/>
        </p:nvSpPr>
        <p:spPr>
          <a:xfrm rot="10800000">
            <a:off x="5231561" y="3157339"/>
            <a:ext cx="829130" cy="1079839"/>
          </a:xfrm>
          <a:prstGeom prst="curvedDownArrow">
            <a:avLst>
              <a:gd name="adj1" fmla="val 25000"/>
              <a:gd name="adj2" fmla="val 45383"/>
              <a:gd name="adj3" fmla="val 18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2506755" y="2165958"/>
          <a:ext cx="7205786" cy="8793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9398">
                  <a:extLst>
                    <a:ext uri="{9D8B030D-6E8A-4147-A177-3AD203B41FA5}">
                      <a16:colId xmlns:a16="http://schemas.microsoft.com/office/drawing/2014/main" val="2472885403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1153052951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3703135163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603826505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3467483494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2983393134"/>
                    </a:ext>
                  </a:extLst>
                </a:gridCol>
                <a:gridCol w="1029398">
                  <a:extLst>
                    <a:ext uri="{9D8B030D-6E8A-4147-A177-3AD203B41FA5}">
                      <a16:colId xmlns:a16="http://schemas.microsoft.com/office/drawing/2014/main" val="2766757718"/>
                    </a:ext>
                  </a:extLst>
                </a:gridCol>
              </a:tblGrid>
              <a:tr h="87930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?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?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?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09630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263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3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2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87144" y="723533"/>
            <a:ext cx="7538171" cy="329320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never…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it!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5464809" y="1851286"/>
            <a:ext cx="4637670" cy="1430349"/>
          </a:xfrm>
          <a:prstGeom prst="wedgeRoundRectCallout">
            <a:avLst>
              <a:gd name="adj1" fmla="val -69174"/>
              <a:gd name="adj2" fmla="val 7444"/>
              <a:gd name="adj3" fmla="val 16667"/>
            </a:avLst>
          </a:prstGeom>
          <a:solidFill>
            <a:srgbClr val="FF0066">
              <a:alpha val="20000"/>
            </a:srgbClr>
          </a:solidFill>
          <a:ln w="28575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When you count in twos, your digits will be 0, 2, 4, 6, 8</a:t>
            </a:r>
            <a:endParaRPr lang="en-GB" sz="2800" dirty="0">
              <a:solidFill>
                <a:prstClr val="white"/>
              </a:solidFill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05001" y="1870253"/>
            <a:ext cx="1681299" cy="1365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72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4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2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9847" y="736900"/>
            <a:ext cx="8056280" cy="569386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counts back from 50 in 2s.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counts up from 12 in 2s.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say their numbers together.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will say 30 first.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126392" y="2218710"/>
            <a:ext cx="3023352" cy="846955"/>
          </a:xfrm>
          <a:prstGeom prst="wedgeRoundRectCallout">
            <a:avLst>
              <a:gd name="adj1" fmla="val -69174"/>
              <a:gd name="adj2" fmla="val 7444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50, 48, 46, 44…</a:t>
            </a:r>
            <a:endParaRPr lang="en-GB" sz="2800" dirty="0">
              <a:solidFill>
                <a:prstClr val="white"/>
              </a:solidFill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pic>
        <p:nvPicPr>
          <p:cNvPr id="7" name="Picture 6" descr="C:\Users\User\Desktop\images\girl_3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6" b="21218"/>
          <a:stretch/>
        </p:blipFill>
        <p:spPr bwMode="auto">
          <a:xfrm rot="21255152">
            <a:off x="1894545" y="1929760"/>
            <a:ext cx="1755775" cy="13390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ounded Rectangular Callout 7"/>
          <p:cNvSpPr/>
          <p:nvPr/>
        </p:nvSpPr>
        <p:spPr>
          <a:xfrm>
            <a:off x="4597972" y="3859362"/>
            <a:ext cx="3023352" cy="828141"/>
          </a:xfrm>
          <a:prstGeom prst="wedgeRoundRectCallout">
            <a:avLst>
              <a:gd name="adj1" fmla="val 61332"/>
              <a:gd name="adj2" fmla="val 7444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12, 14, 16…</a:t>
            </a:r>
            <a:endParaRPr lang="en-GB" sz="2800" dirty="0">
              <a:solidFill>
                <a:prstClr val="white"/>
              </a:solidFill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5509">
            <a:off x="7930992" y="3507226"/>
            <a:ext cx="1799079" cy="1352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22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127</Words>
  <Application>Microsoft Office PowerPoint</Application>
  <PresentationFormat>Widescreen</PresentationFormat>
  <Paragraphs>56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Gill Sans MT</vt:lpstr>
      <vt:lpstr>Times New Roman</vt:lpstr>
      <vt:lpstr>Office Theme</vt:lpstr>
      <vt:lpstr>Count in 2s and 5s 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Count in 2s and 5s </dc:title>
  <dc:creator>Emma Oysten</dc:creator>
  <cp:lastModifiedBy>Emma Oysten</cp:lastModifiedBy>
  <cp:revision>1</cp:revision>
  <dcterms:created xsi:type="dcterms:W3CDTF">2021-02-23T21:58:27Z</dcterms:created>
  <dcterms:modified xsi:type="dcterms:W3CDTF">2021-02-23T22:01:06Z</dcterms:modified>
</cp:coreProperties>
</file>