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BD31"/>
    <a:srgbClr val="EB4B14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2" d="100"/>
          <a:sy n="42" d="100"/>
        </p:scale>
        <p:origin x="1314" y="4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83B6755-EBBE-471A-8368-110A686D0E50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50DFB6BF-12FD-49D4-99AB-144BF74893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471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C7C684-388F-4336-A9F6-2C051D8F289C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ECEFBF53-F0B0-40F8-8128-EC9FEC8BC88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6547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497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0979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44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96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503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Is Armour?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755650" y="1514475"/>
            <a:ext cx="381635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Armour is a special suit made from metal. Knights would wear armour to protect themselves in battle and in tournaments.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Armour is usually made of metal. This means that it is very heavy and difficult to move around in. </a:t>
            </a:r>
          </a:p>
        </p:txBody>
      </p:sp>
      <p:pic>
        <p:nvPicPr>
          <p:cNvPr id="717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13" y="1258888"/>
            <a:ext cx="1762125" cy="504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2870200"/>
            <a:ext cx="63563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Is Armour?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1355725"/>
            <a:ext cx="2754313" cy="501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3684588"/>
            <a:ext cx="232410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93813"/>
            <a:ext cx="4538663" cy="641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815975" y="1293813"/>
            <a:ext cx="5619750" cy="1284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Kings and other noblemen often had fancy armour made for them. This armour would often have elaborate, gold patterns and sometimes had fearsome creatures, such as lions, on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Helmet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64"/>
          <a:stretch>
            <a:fillRect/>
          </a:stretch>
        </p:blipFill>
        <p:spPr bwMode="auto">
          <a:xfrm>
            <a:off x="4843463" y="1627188"/>
            <a:ext cx="3287712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871538" y="1854200"/>
            <a:ext cx="3700462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The </a:t>
            </a:r>
            <a:r>
              <a:rPr lang="en-GB" altLang="en-US" b="1">
                <a:solidFill>
                  <a:srgbClr val="88BD31"/>
                </a:solidFill>
              </a:rPr>
              <a:t>helmet</a:t>
            </a:r>
            <a:r>
              <a:rPr lang="en-GB" altLang="en-US">
                <a:solidFill>
                  <a:srgbClr val="88BD31"/>
                </a:solidFill>
              </a:rPr>
              <a:t> </a:t>
            </a:r>
            <a:r>
              <a:rPr lang="en-GB" altLang="en-US"/>
              <a:t>is an important part of a knight’s armour. It covers all of the head, including the back of the head and the neck, protecting it from attacks.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The </a:t>
            </a:r>
            <a:r>
              <a:rPr lang="en-GB" altLang="en-US" b="1">
                <a:solidFill>
                  <a:srgbClr val="88BD31"/>
                </a:solidFill>
              </a:rPr>
              <a:t>visor</a:t>
            </a:r>
            <a:r>
              <a:rPr lang="en-GB" altLang="en-US"/>
              <a:t> is a special eye shield which can be pulled down to protect the eyes. It has small holes in it so knights can still see.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394575" y="2908300"/>
            <a:ext cx="887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visor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6677025" y="2811463"/>
            <a:ext cx="773113" cy="349250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Throat Guard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85"/>
          <a:stretch>
            <a:fillRect/>
          </a:stretch>
        </p:blipFill>
        <p:spPr bwMode="auto">
          <a:xfrm>
            <a:off x="4821238" y="1230313"/>
            <a:ext cx="3287712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842963" y="2171700"/>
            <a:ext cx="3729037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The </a:t>
            </a:r>
            <a:r>
              <a:rPr lang="en-GB" altLang="en-US" b="1">
                <a:solidFill>
                  <a:srgbClr val="88BD31"/>
                </a:solidFill>
              </a:rPr>
              <a:t>throat guard</a:t>
            </a:r>
            <a:r>
              <a:rPr lang="en-GB" altLang="en-US"/>
              <a:t>, or gorget, protects the front and the back of the neck from weapons.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Throat guards also reach across towards the shoulders, covering the top part of the chest and back.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394575" y="2573338"/>
            <a:ext cx="1089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throat guard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619875" y="3186113"/>
            <a:ext cx="774700" cy="523875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Shoulder Guard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85"/>
          <a:stretch>
            <a:fillRect/>
          </a:stretch>
        </p:blipFill>
        <p:spPr bwMode="auto">
          <a:xfrm>
            <a:off x="4821238" y="1230313"/>
            <a:ext cx="3287712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43288" y="4471988"/>
            <a:ext cx="1428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shoulder guard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725988" y="4171950"/>
            <a:ext cx="782637" cy="411163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0" name="Rectangle 2"/>
          <p:cNvSpPr>
            <a:spLocks noChangeArrowheads="1"/>
          </p:cNvSpPr>
          <p:nvPr/>
        </p:nvSpPr>
        <p:spPr bwMode="auto">
          <a:xfrm>
            <a:off x="893763" y="1812925"/>
            <a:ext cx="3678237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The </a:t>
            </a:r>
            <a:r>
              <a:rPr lang="en-GB" altLang="en-US" b="1">
                <a:solidFill>
                  <a:srgbClr val="88BD31"/>
                </a:solidFill>
              </a:rPr>
              <a:t>shoulder guard</a:t>
            </a:r>
            <a:r>
              <a:rPr lang="en-GB" altLang="en-US"/>
              <a:t>, or pauldron, protects shoulders from weapons.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Shoulder guards are domes of metal, which sit on top of the shoulders and the top of the arm.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Breast Plate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" t="29028" r="1563" b="39188"/>
          <a:stretch>
            <a:fillRect/>
          </a:stretch>
        </p:blipFill>
        <p:spPr bwMode="auto">
          <a:xfrm>
            <a:off x="4768850" y="1801813"/>
            <a:ext cx="328771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054475" y="3879850"/>
            <a:ext cx="1428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breast plate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5091113" y="3508375"/>
            <a:ext cx="782637" cy="411163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Rectangle 2"/>
          <p:cNvSpPr>
            <a:spLocks noChangeArrowheads="1"/>
          </p:cNvSpPr>
          <p:nvPr/>
        </p:nvSpPr>
        <p:spPr bwMode="auto">
          <a:xfrm>
            <a:off x="666750" y="1687513"/>
            <a:ext cx="38385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The </a:t>
            </a:r>
            <a:r>
              <a:rPr lang="en-GB" altLang="en-US" b="1">
                <a:solidFill>
                  <a:srgbClr val="88BD31"/>
                </a:solidFill>
              </a:rPr>
              <a:t>breast plate</a:t>
            </a:r>
            <a:r>
              <a:rPr lang="en-GB" altLang="en-US"/>
              <a:t>, or cuirass, protects the chest from weapons.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The breast plate is made of two pieces, one for the front and one for the back. They are held together with leather straps and buckles.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Chainmail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" t="29028" r="1563" b="39188"/>
          <a:stretch>
            <a:fillRect/>
          </a:stretch>
        </p:blipFill>
        <p:spPr bwMode="auto">
          <a:xfrm>
            <a:off x="4706938" y="1785938"/>
            <a:ext cx="3287712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43300" y="4395788"/>
            <a:ext cx="16271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chainmail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5170488" y="4057650"/>
            <a:ext cx="782637" cy="412750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8" name="Rectangle 3"/>
          <p:cNvSpPr>
            <a:spLocks noChangeArrowheads="1"/>
          </p:cNvSpPr>
          <p:nvPr/>
        </p:nvSpPr>
        <p:spPr bwMode="auto">
          <a:xfrm>
            <a:off x="865188" y="1695450"/>
            <a:ext cx="37068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88BD31"/>
                </a:solidFill>
              </a:rPr>
              <a:t>Chainmail</a:t>
            </a:r>
            <a:r>
              <a:rPr lang="en-GB" altLang="en-US" b="1"/>
              <a:t> </a:t>
            </a:r>
            <a:r>
              <a:rPr lang="en-GB" altLang="en-US"/>
              <a:t>is worn underneath a suit of armour as an extra layer of protection.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Chainmail is made of thousands of tiny metal rings, all looped together. It is very strong but extremely heavy.</a:t>
            </a:r>
            <a:endParaRPr lang="en-GB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Gauntlets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" t="29028" r="1563" b="39188"/>
          <a:stretch>
            <a:fillRect/>
          </a:stretch>
        </p:blipFill>
        <p:spPr bwMode="auto">
          <a:xfrm>
            <a:off x="4860925" y="1762125"/>
            <a:ext cx="328771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754438" y="3878263"/>
            <a:ext cx="1625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gauntlets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979988" y="2967038"/>
            <a:ext cx="1303337" cy="1042987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808038" y="1668463"/>
            <a:ext cx="37639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88BD31"/>
                </a:solidFill>
              </a:rPr>
              <a:t>Gauntlets</a:t>
            </a:r>
            <a:r>
              <a:rPr lang="en-GB" altLang="en-US" b="1"/>
              <a:t> </a:t>
            </a:r>
            <a:r>
              <a:rPr lang="en-GB" altLang="en-US"/>
              <a:t>are metal gloves, which knights would wear to protect their hands.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is very hard to use weapons while wearing gauntlets. </a:t>
            </a:r>
            <a:endParaRPr lang="en-GB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Cuisses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" t="41765" r="1563" b="16170"/>
          <a:stretch>
            <a:fillRect/>
          </a:stretch>
        </p:blipFill>
        <p:spPr bwMode="auto">
          <a:xfrm>
            <a:off x="4892675" y="1763713"/>
            <a:ext cx="3287713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95738" y="4760913"/>
            <a:ext cx="1627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cuisses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979988" y="4241800"/>
            <a:ext cx="881062" cy="649288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6" name="Rectangle 3"/>
          <p:cNvSpPr>
            <a:spLocks noChangeArrowheads="1"/>
          </p:cNvSpPr>
          <p:nvPr/>
        </p:nvSpPr>
        <p:spPr bwMode="auto">
          <a:xfrm>
            <a:off x="628650" y="1763713"/>
            <a:ext cx="3816350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88BD31"/>
                </a:solidFill>
              </a:rPr>
              <a:t>Cuisses</a:t>
            </a:r>
            <a:r>
              <a:rPr lang="en-GB" altLang="en-US"/>
              <a:t> are plates of metal which cover the thighs.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Some cuisses only protect the front of the thigh, but most have a plate covering the front and another covering the back.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Leg Plates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" t="59264" r="1563" b="-629"/>
          <a:stretch>
            <a:fillRect/>
          </a:stretch>
        </p:blipFill>
        <p:spPr bwMode="auto">
          <a:xfrm>
            <a:off x="4979988" y="1795463"/>
            <a:ext cx="3287712" cy="390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71875" y="4876800"/>
            <a:ext cx="1625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leg plates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979988" y="4329113"/>
            <a:ext cx="881062" cy="650875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0" name="Rectangle 2"/>
          <p:cNvSpPr>
            <a:spLocks noChangeArrowheads="1"/>
          </p:cNvSpPr>
          <p:nvPr/>
        </p:nvSpPr>
        <p:spPr bwMode="auto">
          <a:xfrm>
            <a:off x="755650" y="1795463"/>
            <a:ext cx="38163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88BD31"/>
                </a:solidFill>
              </a:rPr>
              <a:t>Leg plates</a:t>
            </a:r>
            <a:r>
              <a:rPr lang="en-GB" altLang="en-US"/>
              <a:t>, or greaves, are plates of metal which cover the lower legs.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Leg plates start from the knees and finish at the ankles. They open and close using hinges and are fastened with straps and buckles.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Sword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628" t="-1781" r="6628" b="49969"/>
          <a:stretch>
            <a:fillRect/>
          </a:stretch>
        </p:blipFill>
        <p:spPr bwMode="auto">
          <a:xfrm>
            <a:off x="4826000" y="985838"/>
            <a:ext cx="3287713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068763" y="4427538"/>
            <a:ext cx="1625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sword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979988" y="2874963"/>
            <a:ext cx="714375" cy="1598612"/>
          </a:xfrm>
          <a:prstGeom prst="straightConnector1">
            <a:avLst/>
          </a:prstGeom>
          <a:ln w="57150">
            <a:solidFill>
              <a:srgbClr val="88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Rectangle 2"/>
          <p:cNvSpPr>
            <a:spLocks noChangeArrowheads="1"/>
          </p:cNvSpPr>
          <p:nvPr/>
        </p:nvSpPr>
        <p:spPr bwMode="auto">
          <a:xfrm>
            <a:off x="882650" y="1708150"/>
            <a:ext cx="368458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Many knights used a </a:t>
            </a:r>
            <a:r>
              <a:rPr lang="en-GB" altLang="en-US" b="1">
                <a:solidFill>
                  <a:srgbClr val="88BD31"/>
                </a:solidFill>
              </a:rPr>
              <a:t>sword</a:t>
            </a:r>
            <a:r>
              <a:rPr lang="en-GB" altLang="en-US" b="1"/>
              <a:t> </a:t>
            </a:r>
            <a:r>
              <a:rPr lang="en-GB" altLang="en-US"/>
              <a:t>as their weapon of choice.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Swords come in all different shapes and sizes. Some swords are one-handed so that they can be used with a shield. Other swords are much bigger and need to be used with two hands.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98</TotalTime>
  <Words>472</Words>
  <Application>Microsoft Office PowerPoint</Application>
  <PresentationFormat>On-screen Show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What Is Armour?</vt:lpstr>
      <vt:lpstr>What Is Armour?</vt:lpstr>
      <vt:lpstr>Helmet</vt:lpstr>
      <vt:lpstr>Throat Guard</vt:lpstr>
      <vt:lpstr>Shoulder Guard</vt:lpstr>
      <vt:lpstr>Breast Plate</vt:lpstr>
      <vt:lpstr>Chainmail</vt:lpstr>
      <vt:lpstr>Gauntlets</vt:lpstr>
      <vt:lpstr>Cuisses</vt:lpstr>
      <vt:lpstr>Leg Plates</vt:lpstr>
      <vt:lpstr>Sword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Georgina Smith</dc:creator>
  <cp:lastModifiedBy>Emma Oysten</cp:lastModifiedBy>
  <cp:revision>8</cp:revision>
  <dcterms:created xsi:type="dcterms:W3CDTF">2018-10-29T10:43:20Z</dcterms:created>
  <dcterms:modified xsi:type="dcterms:W3CDTF">2021-01-13T10:40:05Z</dcterms:modified>
</cp:coreProperties>
</file>